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457" r:id="rId3"/>
    <p:sldId id="468" r:id="rId4"/>
    <p:sldId id="469" r:id="rId5"/>
    <p:sldId id="331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965AE-7150-4710-A98D-09667B8DB37F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317FC-32D3-4D7D-A56A-86A2FA7A88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395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62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1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4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34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048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986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66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283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86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825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980728"/>
            <a:ext cx="5112568" cy="4896544"/>
          </a:xfrm>
          <a:prstGeom prst="rect">
            <a:avLst/>
          </a:prstGeom>
        </p:spPr>
      </p:pic>
      <p:pic>
        <p:nvPicPr>
          <p:cNvPr id="4" name="Imagen 8" descr="logo PDZE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73" y="620688"/>
            <a:ext cx="4186058" cy="1084179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6794" y="2708920"/>
            <a:ext cx="8425686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6000" b="1" dirty="0" smtClean="0">
                <a:solidFill>
                  <a:srgbClr val="C00000"/>
                </a:solidFill>
              </a:rPr>
              <a:t>Estatuto para el Desarrollo de Magallanes y Antártica Chilena</a:t>
            </a:r>
          </a:p>
          <a:p>
            <a:r>
              <a:rPr lang="es-CL" sz="2800" b="1" dirty="0" smtClean="0">
                <a:solidFill>
                  <a:srgbClr val="C00000"/>
                </a:solidFill>
              </a:rPr>
              <a:t>Reunión con Empresarios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Punta Arenas, 22.04.2016</a:t>
            </a:r>
            <a:r>
              <a:rPr lang="es-CL" sz="1800" b="1" dirty="0" smtClean="0">
                <a:solidFill>
                  <a:srgbClr val="C00000"/>
                </a:solidFill>
              </a:rPr>
              <a:t>.</a:t>
            </a:r>
            <a:endParaRPr lang="es-CL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131024" cy="868197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Carta Gantt Propuesta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1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6131024" cy="868197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Correcciones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9" y="980728"/>
            <a:ext cx="853734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1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4" y="0"/>
            <a:ext cx="6131024" cy="868197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Sugerido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14026"/>
            <a:ext cx="9021830" cy="536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1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4624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155416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783320"/>
            <a:ext cx="39687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4869160"/>
            <a:ext cx="28829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22</Words>
  <Application>Microsoft Office PowerPoint</Application>
  <PresentationFormat>Presentación en pantalla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Carta Gantt Propuesta</vt:lpstr>
      <vt:lpstr>Correcciones</vt:lpstr>
      <vt:lpstr>Sugerido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PBC</dc:creator>
  <cp:lastModifiedBy>admision</cp:lastModifiedBy>
  <cp:revision>194</cp:revision>
  <dcterms:created xsi:type="dcterms:W3CDTF">2013-09-30T22:50:41Z</dcterms:created>
  <dcterms:modified xsi:type="dcterms:W3CDTF">2016-04-25T19:49:17Z</dcterms:modified>
</cp:coreProperties>
</file>